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20104100" cy="11309350"/>
  <p:notesSz cx="20104100" cy="11309350"/>
  <p:embeddedFontLst>
    <p:embeddedFont>
      <p:font typeface="Arial Black" panose="020B0A040201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xaiLVyv4ASusP0W6qinpZBRK6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/>
              <a:t>‹Nº›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80c2f83ab_0_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180c2f83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654af4dc2_1_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31654af4dc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654af4dc2_1_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1654af4dc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654af4dc2_1_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1654af4dc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80c2f83ab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180c2f83a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80c2f83ab_0_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180c2f83a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80c2f83ab_0_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180c2f83a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0c2f83ab_0_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180c2f83a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654af4dc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654af4dc2_1_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1654af4dc2_1_2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3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6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6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1" name="Google Shape;31;p36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3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3" name="Google Shape;3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7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38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2" name="Google Shape;42;p38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38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4" name="Google Shape;44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8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9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3346450" y="7940675"/>
            <a:ext cx="94107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The World Of </a:t>
            </a:r>
            <a:br>
              <a:rPr lang="es-CL" sz="4800"/>
            </a:br>
            <a:r>
              <a:rPr lang="es-CL" sz="4800"/>
              <a:t>Natural Medicine</a:t>
            </a:r>
            <a:endParaRPr sz="4800"/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3727450" y="9617075"/>
            <a:ext cx="791131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Carlos Leufumán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Francisco San Martin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		Maipú, 19 Diciembre 2024</a:t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Objetivo general</a:t>
            </a:r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1593850" y="4435475"/>
            <a:ext cx="14478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Proveer al cliente un producto robusto</a:t>
            </a:r>
            <a:r>
              <a:rPr lang="es-CL" sz="4800" b="1"/>
              <a:t> </a:t>
            </a:r>
            <a:r>
              <a:rPr lang="es-CL" sz="4800"/>
              <a:t>una solución web de comercio electrónico con diversas funcionalidades.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Objetivos específicos 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1670050" y="2448669"/>
            <a:ext cx="1409700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lvl="0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 de requerimientos del cliente</a:t>
            </a:r>
            <a:endParaRPr sz="18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Toma de requerimientos del cliente.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Planes de gestión del proyecto.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de mockup de interfaz de usuario.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Front-End y Back-End.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 manuales.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Capacitación.</a:t>
            </a:r>
            <a:endParaRPr/>
          </a:p>
          <a:p>
            <a:pPr marL="635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L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usuario.</a:t>
            </a:r>
            <a:endParaRPr sz="44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lvl="0" indent="-1143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s-CL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sz="18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Roles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Roles y funciones</a:t>
            </a:r>
            <a:r>
              <a:rPr lang="es-CL"/>
              <a:t> </a:t>
            </a:r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1517650" y="3915757"/>
            <a:ext cx="15773904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Carlos Leufumán: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Gerente del proyecto y desarrollador.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Francisco San Martin: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Desarrollador.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 dirty="0">
                <a:latin typeface="Arial"/>
                <a:ea typeface="Arial"/>
                <a:cs typeface="Arial"/>
                <a:sym typeface="Arial"/>
              </a:rPr>
              <a:t>Nicolas Torrejón: </a:t>
            </a:r>
            <a:r>
              <a:rPr lang="es-CL" sz="4400" dirty="0">
                <a:latin typeface="Arial"/>
                <a:ea typeface="Arial"/>
                <a:cs typeface="Arial"/>
                <a:sym typeface="Arial"/>
              </a:rPr>
              <a:t>QA Tester.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Metodología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Metodología Tradicional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593850" y="4130675"/>
            <a:ext cx="134874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/>
              <a:t>Necesidades y requerimientos claros.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/>
              <a:t>Proyecto de corta duración.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Hitos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1289050" y="3063875"/>
            <a:ext cx="164592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Análisis del proyecto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(03/09/2024 - 24/09/2024)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00"/>
              <a:buFont typeface="Arial"/>
              <a:buChar char="•"/>
            </a:pPr>
            <a:r>
              <a:rPr lang="es-CL" sz="4000" b="1">
                <a:latin typeface="Arial"/>
                <a:ea typeface="Arial"/>
                <a:cs typeface="Arial"/>
                <a:sym typeface="Arial"/>
              </a:rPr>
              <a:t>Diseño del proyecto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(25-09-2024 – 15/10/2024)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00"/>
              <a:buFont typeface="Arial"/>
              <a:buChar char="•"/>
            </a:pPr>
            <a:r>
              <a:rPr lang="es-CL" sz="4000" b="1">
                <a:latin typeface="Arial"/>
                <a:ea typeface="Arial"/>
                <a:cs typeface="Arial"/>
                <a:sym typeface="Arial"/>
              </a:rPr>
              <a:t>Desarrollar Front End del proyecto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(16/10/2024 – 20/10/2024)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00"/>
              <a:buFont typeface="Arial"/>
              <a:buChar char="•"/>
            </a:pPr>
            <a:r>
              <a:rPr lang="es-CL" sz="4000" b="1">
                <a:latin typeface="Arial"/>
                <a:ea typeface="Arial"/>
                <a:cs typeface="Arial"/>
                <a:sym typeface="Arial"/>
              </a:rPr>
              <a:t>Desarrollar Back End del proyecto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(29/10/2024 – 18/11/2024)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00"/>
              <a:buFont typeface="Arial"/>
              <a:buChar char="•"/>
            </a:pPr>
            <a:r>
              <a:rPr lang="es-CL" sz="4000" b="1">
                <a:latin typeface="Arial"/>
                <a:ea typeface="Arial"/>
                <a:cs typeface="Arial"/>
                <a:sym typeface="Arial"/>
              </a:rPr>
              <a:t>Pruebas del proyecto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(19/11/2024 – 02/12/2024)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00"/>
              <a:buFont typeface="Arial"/>
              <a:buChar char="•"/>
            </a:pPr>
            <a:r>
              <a:rPr lang="es-CL" sz="4000" b="1">
                <a:latin typeface="Arial"/>
                <a:ea typeface="Arial"/>
                <a:cs typeface="Arial"/>
                <a:sym typeface="Arial"/>
              </a:rPr>
              <a:t>Manual de usuario </a:t>
            </a:r>
            <a:r>
              <a:rPr lang="es-CL" sz="4000">
                <a:latin typeface="Arial"/>
                <a:ea typeface="Arial"/>
                <a:cs typeface="Arial"/>
                <a:sym typeface="Arial"/>
              </a:rPr>
              <a:t>(04/12/2024 – 05/12/2024)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/>
        </p:nvSpPr>
        <p:spPr>
          <a:xfrm>
            <a:off x="2255875" y="691800"/>
            <a:ext cx="149187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300" b="1">
                <a:latin typeface="Calibri"/>
                <a:ea typeface="Calibri"/>
                <a:cs typeface="Calibri"/>
                <a:sym typeface="Calibri"/>
              </a:rPr>
              <a:t>Topologia Logica. </a:t>
            </a:r>
            <a:endParaRPr sz="5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519125" y="2526550"/>
            <a:ext cx="13113900" cy="6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latin typeface="Calibri"/>
                <a:ea typeface="Calibri"/>
                <a:cs typeface="Calibri"/>
                <a:sym typeface="Calibri"/>
              </a:rPr>
              <a:t>La página web sigue una arquitectura de cliente-servidor, donde los usuarios interactúan con la interfaz (front-end) mediante navegadores, y las solicitudes son procesadas por un servidor (back-end) que se comunica con una base de datos para manejar la información del sistema. Adicionalmente, se implementan medidas de seguridad y herramientas de optimización para garantizar una experiencia confiable y eficiente.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Plataforma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9358169" y="496624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9501890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83" name="Google Shape;83;p2"/>
          <p:cNvSpPr txBox="1"/>
          <p:nvPr/>
        </p:nvSpPr>
        <p:spPr>
          <a:xfrm>
            <a:off x="9518650" y="4103655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/>
          </a:p>
        </p:txBody>
      </p:sp>
      <p:sp>
        <p:nvSpPr>
          <p:cNvPr id="84" name="Google Shape;84;p2"/>
          <p:cNvSpPr txBox="1"/>
          <p:nvPr/>
        </p:nvSpPr>
        <p:spPr>
          <a:xfrm>
            <a:off x="9509802" y="7567788"/>
            <a:ext cx="47288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9518650" y="320133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9493354" y="664483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9501890" y="5899750"/>
            <a:ext cx="4165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9518650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/>
          </a:p>
        </p:txBody>
      </p:sp>
      <p:sp>
        <p:nvSpPr>
          <p:cNvPr id="89" name="Google Shape;89;p2"/>
          <p:cNvSpPr txBox="1"/>
          <p:nvPr/>
        </p:nvSpPr>
        <p:spPr>
          <a:xfrm>
            <a:off x="9493354" y="4976420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9511051" y="830318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9509802" y="2485783"/>
            <a:ext cx="4579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trabajo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14598504" y="2485783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Topología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14598504" y="1629883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4598504" y="320369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4598504" y="500603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4598504" y="6679446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4598504" y="828704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4598503" y="4106716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4598502" y="5875645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implementadas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4598501" y="7567788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4588403" y="9217802"/>
            <a:ext cx="4183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Plataforma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2355850" y="3921184"/>
            <a:ext cx="16459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>
                <a:latin typeface="Arial"/>
                <a:ea typeface="Arial"/>
                <a:cs typeface="Arial"/>
                <a:sym typeface="Arial"/>
              </a:rPr>
              <a:t>Django Framework</a:t>
            </a:r>
            <a:endParaRPr/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Char char="•"/>
            </a:pPr>
            <a:r>
              <a:rPr lang="es-CL" sz="5400"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7308850" y="72548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Etapas implementadas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4850" y="396875"/>
            <a:ext cx="12876814" cy="615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985" y="4206874"/>
            <a:ext cx="12860679" cy="6096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6250" y="383038"/>
            <a:ext cx="12845681" cy="496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2320" y="5282463"/>
            <a:ext cx="12693281" cy="564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650" y="1647553"/>
            <a:ext cx="16061519" cy="803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2987675"/>
            <a:ext cx="9877863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1607" y="1082675"/>
            <a:ext cx="8003602" cy="87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49" y="3119590"/>
            <a:ext cx="5394289" cy="52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5045" y="2402171"/>
            <a:ext cx="13558958" cy="599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50" y="1615510"/>
            <a:ext cx="8888065" cy="80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9870" y="2073099"/>
            <a:ext cx="11531588" cy="71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5250" y="168275"/>
            <a:ext cx="7543800" cy="1002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80c2f83ab_0_3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69" name="Google Shape;269;g3180c2f83a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75" y="1985119"/>
            <a:ext cx="17287875" cy="79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674037"/>
            <a:ext cx="16988276" cy="596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654af4dc2_1_1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81" name="Google Shape;281;g31654af4dc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75" y="2374578"/>
            <a:ext cx="16855875" cy="704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654af4dc2_1_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87" name="Google Shape;287;g31654af4dc2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00" y="2614250"/>
            <a:ext cx="16266625" cy="65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654af4dc2_1_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293" name="Google Shape;293;g31654af4dc2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238" y="2635244"/>
            <a:ext cx="13001625" cy="60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1654af4dc2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26494"/>
            <a:ext cx="13703736" cy="233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80c2f83ab_0_1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Etapas</a:t>
            </a:r>
            <a:endParaRPr/>
          </a:p>
        </p:txBody>
      </p:sp>
      <p:pic>
        <p:nvPicPr>
          <p:cNvPr id="300" name="Google Shape;300;g3180c2f83a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75" y="2160719"/>
            <a:ext cx="13703736" cy="233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180c2f83a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975" y="4733450"/>
            <a:ext cx="13583499" cy="45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80c2f83ab_0_22"/>
          <p:cNvSpPr txBox="1"/>
          <p:nvPr/>
        </p:nvSpPr>
        <p:spPr>
          <a:xfrm>
            <a:off x="4718050" y="4177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307" name="Google Shape;307;g3180c2f83ab_0_22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Demostración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80c2f83ab_0_17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Demostración</a:t>
            </a:r>
            <a:endParaRPr/>
          </a:p>
        </p:txBody>
      </p:sp>
      <p:sp>
        <p:nvSpPr>
          <p:cNvPr id="313" name="Google Shape;313;g3180c2f83ab_0_17"/>
          <p:cNvSpPr txBox="1"/>
          <p:nvPr/>
        </p:nvSpPr>
        <p:spPr>
          <a:xfrm>
            <a:off x="2355850" y="3921184"/>
            <a:ext cx="1645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80c2f83ab_0_27"/>
          <p:cNvSpPr txBox="1"/>
          <p:nvPr/>
        </p:nvSpPr>
        <p:spPr>
          <a:xfrm>
            <a:off x="7308850" y="7254875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319" name="Google Shape;319;g3180c2f83ab_0_27"/>
          <p:cNvSpPr txBox="1">
            <a:spLocks noGrp="1"/>
          </p:cNvSpPr>
          <p:nvPr>
            <p:ph type="title"/>
          </p:nvPr>
        </p:nvSpPr>
        <p:spPr>
          <a:xfrm>
            <a:off x="7311244" y="8397875"/>
            <a:ext cx="9296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654af4dc2_1_2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Conclusión</a:t>
            </a:r>
            <a:endParaRPr/>
          </a:p>
        </p:txBody>
      </p:sp>
      <p:sp>
        <p:nvSpPr>
          <p:cNvPr id="326" name="Google Shape;326;g31654af4dc2_1_24"/>
          <p:cNvSpPr txBox="1"/>
          <p:nvPr/>
        </p:nvSpPr>
        <p:spPr>
          <a:xfrm>
            <a:off x="1533975" y="2075375"/>
            <a:ext cx="16753500" cy="78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"El Mundo de la Medicina Natural" es la herramienta perfecta para conectar a los amantes de los productos naturales con una experiencia de compra fácil, rápida y confiable, mientras ofrece a los administradores un control total del negocio.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Para los usuarios: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Desde crear una cuenta o iniciar sesión, hasta explorar productos con descripciones detalladas, agregar al carrito y realizar compras, todo está diseñado para ser intuitivo. Además, pueden hacer seguimiento de sus pedidos en tiempo real, lo que asegura confianza en cada compra.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Para los administradores: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En el Back-End, la plataforma permite gestionar todo sin complicaciones: agregar productos, actualizar stock, modificar descripciones o eliminar artículos. Todo se maneja con unos pocos clics, optimizando tiempo y esfuerzo.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Una solución hecha a medida: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"El Mundo de la Medicina Natural" no es solo una página web, es una plataforma diseñada para simplificar las compras y mejorar la gestión del negocio. Ideal para destacar en el mercado de productos naturales.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1">
                <a:solidFill>
                  <a:schemeClr val="dk1"/>
                </a:solidFill>
              </a:rPr>
              <a:t>¡Lleva tu negocio al siguiente nivel con esta solución innovadora!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Contenido de la Presentación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2660649" y="1692275"/>
            <a:ext cx="16988263" cy="825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Portada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 – Ítems de la presentación.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– Presentación del equipo de trabajo.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Descripción y solución de la problemática.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Breve descripción del origen de la problemática o la necesidad del proyecto.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 y específicos – Especificar el objetivo general y todos los objetivos específicos.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Asignación de roles – Mencionar rol de cada integrante del grupo de trabajo y funciones realizadas.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 de proyecto – Explicación de la metodología del proyecto, mencionado las principales etapas y/o hitos con sus respectivas fechas.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1441450" y="4254291"/>
            <a:ext cx="15774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Carlos </a:t>
            </a:r>
            <a:r>
              <a:rPr lang="es-CL" sz="4400" b="1"/>
              <a:t>Leufuman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Francisco San </a:t>
            </a:r>
            <a:r>
              <a:rPr lang="es-CL" sz="4400" b="1"/>
              <a:t>Martín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 b="1">
                <a:latin typeface="Arial"/>
                <a:ea typeface="Arial"/>
                <a:cs typeface="Arial"/>
                <a:sym typeface="Arial"/>
              </a:rPr>
              <a:t>Nicolas Torrejón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Contenido de la Presentación</a:t>
            </a:r>
            <a:endParaRPr/>
          </a:p>
        </p:txBody>
      </p:sp>
      <p:sp>
        <p:nvSpPr>
          <p:cNvPr id="338" name="Google Shape;338;p31"/>
          <p:cNvSpPr txBox="1"/>
          <p:nvPr/>
        </p:nvSpPr>
        <p:spPr>
          <a:xfrm>
            <a:off x="2584450" y="1997075"/>
            <a:ext cx="16988263" cy="517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Topología del proyecto – Explicación de los principales dispositivos de la solución.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 / Tecnología utilizada – Factibilidad técnica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principales de implementación a través de capturas de pantalla.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 de la solución – Demostración.</a:t>
            </a:r>
            <a:endParaRPr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 del proyecto – Proyecciones laborales a partir de la ejecución del proyecto</a:t>
            </a: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TÍTULO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1517650" y="7712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 b="1" i="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Problemática y solución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Problemática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1060450" y="3825875"/>
            <a:ext cx="137160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Insuficiente accesibilidad a productos naturales.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Falta de conocimiento </a:t>
            </a:r>
            <a:r>
              <a:rPr lang="es-CL" sz="4400"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s-CL" sz="4400"/>
              <a:t> los productos naturales.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Solución propuesta</a:t>
            </a: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984250" y="3749675"/>
            <a:ext cx="1371600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Solución Web.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Comercio Electrónico.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s-CL" sz="4400"/>
              <a:t>Usar la tecnología para satisfacer necesidades.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679450" y="701675"/>
            <a:ext cx="167924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/>
              <a:t>Origen del problema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1212850" y="3749675"/>
            <a:ext cx="1371600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/>
              <a:t>Nuestro cliente necesitaba ampliar su alcance para que más personas conocieran los beneficios de los productos naturales y, además, garantizar que el público tuviera un fácil acceso a ellos.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600"/>
              <a:t>Objetivos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Personalizado</PresentationFormat>
  <Paragraphs>139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Arial Black</vt:lpstr>
      <vt:lpstr>Office Theme</vt:lpstr>
      <vt:lpstr>The World Of  Natural Medicine</vt:lpstr>
      <vt:lpstr>Presentación de PowerPoint</vt:lpstr>
      <vt:lpstr>Equipo de Trabajo</vt:lpstr>
      <vt:lpstr>Equipo de trabajo</vt:lpstr>
      <vt:lpstr>TÍTULO</vt:lpstr>
      <vt:lpstr>Presentación de PowerPoint</vt:lpstr>
      <vt:lpstr>Solución propuesta</vt:lpstr>
      <vt:lpstr>Presentación de PowerPoint</vt:lpstr>
      <vt:lpstr>Objetivos</vt:lpstr>
      <vt:lpstr>Objetivo general</vt:lpstr>
      <vt:lpstr>Presentación de PowerPoint</vt:lpstr>
      <vt:lpstr>Roles</vt:lpstr>
      <vt:lpstr>Presentación de PowerPoint</vt:lpstr>
      <vt:lpstr>Metodología</vt:lpstr>
      <vt:lpstr>Metodología Tradicional</vt:lpstr>
      <vt:lpstr>Presentación de PowerPoint</vt:lpstr>
      <vt:lpstr>Topología</vt:lpstr>
      <vt:lpstr>Presentación de PowerPoint</vt:lpstr>
      <vt:lpstr>Plataforma</vt:lpstr>
      <vt:lpstr>Presentación de PowerPoint</vt:lpstr>
      <vt:lpstr>Etapas implementadas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Demostración</vt:lpstr>
      <vt:lpstr>Presentación de PowerPoint</vt:lpstr>
      <vt:lpstr>Conclusión</vt:lpstr>
      <vt:lpstr>Conclusión</vt:lpstr>
      <vt:lpstr>Contenido de la Presentación</vt:lpstr>
      <vt:lpstr>Contenido de la Presentación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 Natural Medicine</dc:title>
  <dc:creator>Daniela Taito R.</dc:creator>
  <cp:lastModifiedBy>CARLOS . LEUFUMAN QUINEHUAL</cp:lastModifiedBy>
  <cp:revision>1</cp:revision>
  <dcterms:created xsi:type="dcterms:W3CDTF">2022-07-20T19:15:37Z</dcterms:created>
  <dcterms:modified xsi:type="dcterms:W3CDTF">2024-11-19T04:55:07Z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